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5" r:id="rId3"/>
    <p:sldId id="260" r:id="rId4"/>
    <p:sldId id="264" r:id="rId5"/>
    <p:sldId id="265" r:id="rId6"/>
    <p:sldId id="266" r:id="rId7"/>
    <p:sldId id="259" r:id="rId8"/>
    <p:sldId id="267" r:id="rId9"/>
    <p:sldId id="262" r:id="rId10"/>
    <p:sldId id="268" r:id="rId11"/>
    <p:sldId id="273" r:id="rId12"/>
    <p:sldId id="27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8" autoAdjust="0"/>
  </p:normalViewPr>
  <p:slideViewPr>
    <p:cSldViewPr>
      <p:cViewPr varScale="1">
        <p:scale>
          <a:sx n="80" d="100"/>
          <a:sy n="80" d="100"/>
        </p:scale>
        <p:origin x="-103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69B8-6E24-41B4-920E-4991539D075C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C60A-B99C-46E4-954E-A5571087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mzn.to/3Z6v2Ib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s://amzn.to/3yX9bYQ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hyperlink" Target="https://amzn.to/4700UTd" TargetMode="External"/><Relationship Id="rId4" Type="http://schemas.openxmlformats.org/officeDocument/2006/relationships/hyperlink" Target="https://amzn.to/3ni0Ex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324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Kellie’s Designs - Spider Napkin Holder Cover Tutorial.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500-657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670" y="662940"/>
            <a:ext cx="8328660" cy="5532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00-657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4808220" cy="4282440"/>
          </a:xfrm>
          <a:prstGeom prst="rect">
            <a:avLst/>
          </a:prstGeom>
        </p:spPr>
      </p:pic>
      <p:pic>
        <p:nvPicPr>
          <p:cNvPr id="4" name="Content Placeholder 5" descr="kd-small sta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52400"/>
            <a:ext cx="4876800" cy="22580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Links to supplies I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5105400"/>
          </a:xfrm>
        </p:spPr>
        <p:txBody>
          <a:bodyPr lIns="0" rIns="0"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The following are links to some of the products that I have used  when making this project: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Cut away stabilizer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Embroidery thread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Kai serrated scissors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hlinkClick r:id="rId5"/>
              </a:rPr>
              <a:t>Fiskars</a:t>
            </a:r>
            <a:r>
              <a:rPr lang="en-US" dirty="0" smtClean="0">
                <a:hlinkClick r:id="rId5"/>
              </a:rPr>
              <a:t> pinking shears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</p:txBody>
      </p:sp>
      <p:pic>
        <p:nvPicPr>
          <p:cNvPr id="4" name="Picture 3" descr="kd-logo-for-faceboo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4724400"/>
            <a:ext cx="4404365" cy="2298864"/>
          </a:xfrm>
          <a:prstGeom prst="rect">
            <a:avLst/>
          </a:prstGeom>
        </p:spPr>
      </p:pic>
      <p:pic>
        <p:nvPicPr>
          <p:cNvPr id="6" name="Picture 5" descr="shopping-lis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626328">
            <a:off x="723762" y="4418457"/>
            <a:ext cx="1382583" cy="210482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d-logo-for-facebook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09800" y="4648200"/>
            <a:ext cx="4914239" cy="2564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Thank you!!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05800" cy="4678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 hope you enjoyed making </a:t>
            </a:r>
            <a:r>
              <a:rPr lang="en-US" dirty="0" smtClean="0">
                <a:latin typeface="Comic Sans MS" pitchFamily="66" charset="0"/>
              </a:rPr>
              <a:t>your coasters!  </a:t>
            </a:r>
            <a:r>
              <a:rPr lang="en-US" dirty="0" smtClean="0">
                <a:latin typeface="Comic Sans MS" pitchFamily="66" charset="0"/>
              </a:rPr>
              <a:t>If you have any questions or encounter problems – PLEASE don’t hesitate to ask.  Also – our </a:t>
            </a:r>
            <a:r>
              <a:rPr lang="en-US" dirty="0" err="1">
                <a:latin typeface="Comic Sans MS" pitchFamily="66" charset="0"/>
              </a:rPr>
              <a:t>F</a:t>
            </a:r>
            <a:r>
              <a:rPr lang="en-US" dirty="0" err="1" smtClean="0">
                <a:latin typeface="Comic Sans MS" pitchFamily="66" charset="0"/>
              </a:rPr>
              <a:t>acebook</a:t>
            </a:r>
            <a:r>
              <a:rPr lang="en-US" dirty="0" smtClean="0">
                <a:latin typeface="Comic Sans MS" pitchFamily="66" charset="0"/>
              </a:rPr>
              <a:t> group is a great source of information and inspiration.  Please feel free to share your completed project photos with us!!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Copyright 2023 - Kellie's Designs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Disclaimer: I am an Amazon affiliate - which means that I may receive a small commission based on qualified orders placed through links I share. This in no way impacts your pricing and I only recommend items that I personally have purchased and used. 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500-657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3206496" cy="3200400"/>
          </a:xfrm>
        </p:spPr>
      </p:pic>
      <p:pic>
        <p:nvPicPr>
          <p:cNvPr id="5" name="Content Placeholder 4" descr="500-657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04800" y="3048000"/>
            <a:ext cx="8278722" cy="3597716"/>
          </a:xfrm>
        </p:spPr>
      </p:pic>
      <p:pic>
        <p:nvPicPr>
          <p:cNvPr id="7" name="Content Placeholder 5" descr="kd-small stam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533400"/>
            <a:ext cx="4772555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Placem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50601"/>
            <a:ext cx="4038600" cy="4025160"/>
          </a:xfrm>
        </p:spPr>
      </p:pic>
      <p:pic>
        <p:nvPicPr>
          <p:cNvPr id="6" name="Content Placeholder 5" descr="kd-small stamp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52400"/>
            <a:ext cx="3538731" cy="1638301"/>
          </a:xfrm>
        </p:spPr>
      </p:pic>
      <p:sp>
        <p:nvSpPr>
          <p:cNvPr id="8" name="TextBox 7"/>
          <p:cNvSpPr txBox="1"/>
          <p:nvPr/>
        </p:nvSpPr>
        <p:spPr>
          <a:xfrm>
            <a:off x="609600" y="1447800"/>
            <a:ext cx="411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Step 1:  Hoop cutaway stabilizer and stitch color change #1 directly onto the stabilizer.  This is your placement stitch.  Cover stitch line with your choice of fabric, felt or vinyl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3200400"/>
            <a:ext cx="241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Fabric placement line – </a:t>
            </a:r>
            <a:br>
              <a:rPr lang="en-US" dirty="0" smtClean="0"/>
            </a:br>
            <a:r>
              <a:rPr lang="en-US" dirty="0" smtClean="0"/>
              <a:t>stitch on stabilizer.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95800" y="23622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Step 2: Stitch color changes 2 – </a:t>
            </a:r>
            <a:r>
              <a:rPr lang="en-US" sz="2800" dirty="0" smtClean="0">
                <a:latin typeface="Comic Sans MS" pitchFamily="66" charset="0"/>
              </a:rPr>
              <a:t>3.  </a:t>
            </a:r>
            <a:r>
              <a:rPr lang="en-US" sz="2800" dirty="0" smtClean="0">
                <a:latin typeface="Comic Sans MS" pitchFamily="66" charset="0"/>
              </a:rPr>
              <a:t>These are your design details</a:t>
            </a:r>
            <a:r>
              <a:rPr lang="en-US" sz="2800" dirty="0" smtClean="0">
                <a:latin typeface="Comic Sans MS" pitchFamily="66" charset="0"/>
              </a:rPr>
              <a:t>.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  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8" name="Content Placeholder 5" descr="kd-small sta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-76200"/>
            <a:ext cx="4191000" cy="1940527"/>
          </a:xfrm>
          <a:prstGeom prst="rect">
            <a:avLst/>
          </a:prstGeom>
        </p:spPr>
      </p:pic>
      <p:pic>
        <p:nvPicPr>
          <p:cNvPr id="6" name="Content Placeholder 5" descr="Desig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02412"/>
            <a:ext cx="4038600" cy="392153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at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4038600" cy="37418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6096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Step 3: After color change </a:t>
            </a:r>
            <a:r>
              <a:rPr lang="en-US" dirty="0" smtClean="0">
                <a:latin typeface="Comic Sans MS" pitchFamily="66" charset="0"/>
              </a:rPr>
              <a:t>3, </a:t>
            </a:r>
            <a:r>
              <a:rPr lang="en-US" dirty="0" smtClean="0">
                <a:latin typeface="Comic Sans MS" pitchFamily="66" charset="0"/>
              </a:rPr>
              <a:t>place your backing fabric UNDER your hoop and run color change </a:t>
            </a:r>
            <a:r>
              <a:rPr lang="en-US" dirty="0" smtClean="0">
                <a:latin typeface="Comic Sans MS" pitchFamily="66" charset="0"/>
              </a:rPr>
              <a:t>4 (satin border) </a:t>
            </a:r>
            <a:r>
              <a:rPr lang="en-US" dirty="0" smtClean="0">
                <a:latin typeface="Comic Sans MS" pitchFamily="66" charset="0"/>
              </a:rPr>
              <a:t>to secure the front to the back.</a:t>
            </a:r>
            <a:endParaRPr lang="en-US" dirty="0"/>
          </a:p>
        </p:txBody>
      </p:sp>
      <p:pic>
        <p:nvPicPr>
          <p:cNvPr id="7" name="Content Placeholder 5" descr="kd-small sta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191000"/>
            <a:ext cx="4267200" cy="19758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Decora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23460"/>
            <a:ext cx="4038600" cy="3879443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</a:t>
            </a:r>
            <a:r>
              <a:rPr lang="en-US" dirty="0" smtClean="0">
                <a:latin typeface="Comic Sans MS" pitchFamily="66" charset="0"/>
              </a:rPr>
              <a:t>Step 4: Color </a:t>
            </a:r>
            <a:r>
              <a:rPr lang="en-US" dirty="0" smtClean="0">
                <a:latin typeface="Comic Sans MS" pitchFamily="66" charset="0"/>
              </a:rPr>
              <a:t>change </a:t>
            </a:r>
            <a:r>
              <a:rPr lang="en-US" dirty="0" smtClean="0">
                <a:latin typeface="Comic Sans MS" pitchFamily="66" charset="0"/>
              </a:rPr>
              <a:t>5 is the optional decorative stitching that goes over the satin stitching.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Content Placeholder 5" descr="kd-small sta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0"/>
            <a:ext cx="4267200" cy="19758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d-small stamp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"/>
            <a:ext cx="5430838" cy="2514600"/>
          </a:xfrm>
        </p:spPr>
      </p:pic>
      <p:sp>
        <p:nvSpPr>
          <p:cNvPr id="8" name="TextBox 7"/>
          <p:cNvSpPr txBox="1"/>
          <p:nvPr/>
        </p:nvSpPr>
        <p:spPr>
          <a:xfrm>
            <a:off x="685800" y="25146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Step </a:t>
            </a:r>
            <a:r>
              <a:rPr lang="en-US" sz="3200" dirty="0" smtClean="0">
                <a:latin typeface="Comic Sans MS" pitchFamily="66" charset="0"/>
              </a:rPr>
              <a:t>5: </a:t>
            </a:r>
            <a:r>
              <a:rPr lang="en-US" sz="3200" dirty="0" smtClean="0">
                <a:latin typeface="Comic Sans MS" pitchFamily="66" charset="0"/>
              </a:rPr>
              <a:t>Remove hoop from machine, carefully unhoop and cut around your </a:t>
            </a:r>
            <a:r>
              <a:rPr lang="en-US" sz="3200" dirty="0" smtClean="0">
                <a:latin typeface="Comic Sans MS" pitchFamily="66" charset="0"/>
              </a:rPr>
              <a:t>coasters.  </a:t>
            </a:r>
          </a:p>
          <a:p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*I typically make my coasters with felt.  I like the look – however you can use vinyl, cork or fabric. 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00-657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161218" cy="5497830"/>
          </a:xfrm>
          <a:prstGeom prst="rect">
            <a:avLst/>
          </a:prstGeom>
        </p:spPr>
      </p:pic>
      <p:pic>
        <p:nvPicPr>
          <p:cNvPr id="4" name="Content Placeholder 5" descr="kd-small sta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455988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d-small stamp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"/>
            <a:ext cx="5430838" cy="2514600"/>
          </a:xfrm>
        </p:spPr>
      </p:pic>
      <p:sp>
        <p:nvSpPr>
          <p:cNvPr id="8" name="TextBox 7"/>
          <p:cNvSpPr txBox="1"/>
          <p:nvPr/>
        </p:nvSpPr>
        <p:spPr>
          <a:xfrm>
            <a:off x="762000" y="2590800"/>
            <a:ext cx="7467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Coaster </a:t>
            </a:r>
            <a:r>
              <a:rPr lang="en-US" sz="3000" dirty="0" smtClean="0">
                <a:latin typeface="Comic Sans MS" pitchFamily="66" charset="0"/>
              </a:rPr>
              <a:t>B </a:t>
            </a:r>
            <a:r>
              <a:rPr lang="en-US" sz="3000" dirty="0" smtClean="0">
                <a:latin typeface="Comic Sans MS" pitchFamily="66" charset="0"/>
              </a:rPr>
              <a:t>is EXACTLY the same steps as </a:t>
            </a:r>
            <a:r>
              <a:rPr lang="en-US" sz="3000" dirty="0" smtClean="0">
                <a:latin typeface="Comic Sans MS" pitchFamily="66" charset="0"/>
              </a:rPr>
              <a:t>Coaster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smtClean="0">
                <a:latin typeface="Comic Sans MS" pitchFamily="66" charset="0"/>
              </a:rPr>
              <a:t>A … placement line goes on the stabilizer, cover with fabric – stitch your design, </a:t>
            </a:r>
            <a:r>
              <a:rPr lang="en-US" sz="3000" dirty="0" smtClean="0">
                <a:latin typeface="Comic Sans MS" pitchFamily="66" charset="0"/>
              </a:rPr>
              <a:t>then </a:t>
            </a:r>
            <a:r>
              <a:rPr lang="en-US" sz="3000" dirty="0" smtClean="0">
                <a:latin typeface="Comic Sans MS" pitchFamily="66" charset="0"/>
              </a:rPr>
              <a:t>before the </a:t>
            </a:r>
            <a:r>
              <a:rPr lang="en-US" sz="3000" dirty="0" smtClean="0">
                <a:latin typeface="Comic Sans MS" pitchFamily="66" charset="0"/>
              </a:rPr>
              <a:t>satin </a:t>
            </a:r>
            <a:r>
              <a:rPr lang="en-US" sz="3000" dirty="0" smtClean="0">
                <a:latin typeface="Comic Sans MS" pitchFamily="66" charset="0"/>
              </a:rPr>
              <a:t>stitch … place your backing UNDER the hoop and run the final color </a:t>
            </a:r>
            <a:r>
              <a:rPr lang="en-US" sz="3000" dirty="0" smtClean="0">
                <a:latin typeface="Comic Sans MS" pitchFamily="66" charset="0"/>
              </a:rPr>
              <a:t>change and decorative stitching.</a:t>
            </a:r>
            <a:endParaRPr lang="en-US" sz="3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215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Links to supplies I used</vt:lpstr>
      <vt:lpstr>Thank you!!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Kellie</dc:creator>
  <cp:lastModifiedBy>Kellie</cp:lastModifiedBy>
  <cp:revision>6</cp:revision>
  <dcterms:created xsi:type="dcterms:W3CDTF">2023-10-19T15:35:23Z</dcterms:created>
  <dcterms:modified xsi:type="dcterms:W3CDTF">2023-10-20T14:24:13Z</dcterms:modified>
</cp:coreProperties>
</file>